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1075D3-4600-A9B7-A536-A9738E9E44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DB87C33-C640-1470-0EF1-67CF04DE12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85F13A1-CA9F-52AB-A534-17429C8AB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62CB112-76EB-7E15-1B64-1AC4802AB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93FA15-A228-69C5-A5AB-5FF7B95EE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7040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723118-9147-9085-21F5-62BC4B37D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4BC6F9A-5C03-D65F-E182-CBA6001CB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D369FC2-8E27-BC04-D477-4FC5E885B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D61D48D-5338-A8C5-CA33-0BC2C9598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30ADC41-DC49-C025-1DAB-6A20E9C4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3733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B61BE0A7-5E01-B435-9EA2-1C09FBD423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1B1031DB-7630-D45E-D3DA-A78F09B169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B5E1672-8D00-949F-E8CC-570E6BCA4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23BB796-BD34-86EB-19BC-F46B05974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AD95014-34E2-C460-8D15-4028DDFC0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460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0AE3EB-2442-0725-4D60-70B4B841F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2C3A27-5EE9-79A6-E9B2-704E1B2AE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30CE4DC-6006-41D2-A649-B95FB6271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2FC938A-DF4D-CBB6-1A4F-9AC75E44E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8C12949-4D86-A544-A4AB-B2944D395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661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061D64-A88A-480B-5987-826F83B62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0E4F44A-B0C3-4498-34A1-66BD9B68E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7A5CA4-8552-B46E-8F2D-61A394851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F8CB9B2-FB2C-A11A-4E13-4BA62B990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5FCEFC7-AEA8-CED1-FB7E-6591B43AD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4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F4B398-2EE7-5B1A-C057-4EAEDC55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718FCF-42ED-D4AA-2F9E-EE83886851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2D18CDC-27C2-D287-147C-17E2B703C9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8AE3E85-CAD9-64BA-44A6-9D7FFFA3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CA7BA51-AA21-99E4-DC0D-1E930325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53F39CE-E19E-EC43-F4E4-11671EAD7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5516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C2490E-C7D2-A647-CAD5-7A92720A3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90CBA83-D054-51E5-A3D0-295CBD84A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04C42C8-94A8-7783-FC01-D28D4801FF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D8BB32C-5CF4-F777-CAC6-42A4425706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8EFC3E00-E4CD-A902-DA36-39E77F6ED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A6D3BEF4-5909-4332-1062-CF5313D7D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4EB1554-7F98-5926-67CA-54934621C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4513B3A-9229-0359-6A4C-9E6770856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6868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E2BE3A-C3EC-7A3A-AEB7-2D6622909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5856836-7EC1-1E4A-DCEC-9FAF9A6B3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DAFB3AF-A686-2A79-5F8B-83C5430DB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C128416-2A76-1CDE-B038-B49716FC7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102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98FCC5F2-D103-F890-325F-A68E42809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74172AF-39B5-929A-AB41-38563F0C9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F44E430-FE3E-917C-C9BB-CAA9B3565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096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E3D891-B314-8D77-5285-EDCAB388A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8F775D1-9314-A728-7636-8FB0BA98A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443FB90-9FB1-F7D5-6B99-01C8343952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582342B-2768-FC3E-D152-A5333368B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BAB1E38-920C-E692-CCC7-824913F4B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A7ECEEC-FDFE-63DC-8410-A49D7F520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0171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38F54C-8C1B-E306-E8C0-1251F58B5F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96B1B57-B818-31FB-50BA-86351839EB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FBDEF04-7939-1A6A-CB0D-F43482B60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CFE8382-A8E1-1AFE-1411-D25931DAE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433AE88-3FD9-09A1-9645-0F7A8FE30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EC65913-6807-C494-E5F6-7CF299E96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942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CEA954F-89C3-7C8C-086D-1893DC7A7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6C6DFD7-E49C-01B5-9FB1-8F15FB764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533E4B-55B5-F68A-E80F-79BB253CC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BE9D5-8243-471F-928C-17C216E95907}" type="datetimeFigureOut">
              <a:rPr lang="nl-NL" smtClean="0"/>
              <a:t>28-3-2023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3E5D846-CBDF-59D0-25B5-C4ED816B84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498F64-D8E4-A828-FD8D-90DF82EB40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D0972-F46D-422C-A879-9F7384D5AB3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589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F18E90-75C3-E747-3E77-74333547AB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Geen les, </a:t>
            </a:r>
            <a:r>
              <a:rPr lang="nl-NL"/>
              <a:t>naar Rotterdam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584FC3E-C7D1-DEEF-B810-E929BD66B2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84703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7" ma:contentTypeDescription="Een nieuw document maken." ma:contentTypeScope="" ma:versionID="0f68ed45c25507020046cd58e7081853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ed2a775c62b2ef6a30ca6d924b06821c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d38e81-2dce-48e2-a4cf-6cf5e967729a}" ma:internalName="TaxCatchAll" ma:showField="CatchAllData" ma:web="2c4f0c93-2979-4f27-aab2-70de959323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2bf06c9d-aefe-4981-8979-7b8905db08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6f82ce1-f6df-49a5-8b49-cf8409a27aa4">
      <Terms xmlns="http://schemas.microsoft.com/office/infopath/2007/PartnerControls"/>
    </lcf76f155ced4ddcb4097134ff3c332f>
    <TaxCatchAll xmlns="2c4f0c93-2979-4f27-aab2-70de95932352" xsi:nil="true"/>
  </documentManagement>
</p:properties>
</file>

<file path=customXml/itemProps1.xml><?xml version="1.0" encoding="utf-8"?>
<ds:datastoreItem xmlns:ds="http://schemas.openxmlformats.org/officeDocument/2006/customXml" ds:itemID="{7D5246E7-9188-4337-8BFD-1BD451E13DB4}"/>
</file>

<file path=customXml/itemProps2.xml><?xml version="1.0" encoding="utf-8"?>
<ds:datastoreItem xmlns:ds="http://schemas.openxmlformats.org/officeDocument/2006/customXml" ds:itemID="{5EDEC577-2DBC-4823-BDD5-89024A7C1894}"/>
</file>

<file path=customXml/itemProps3.xml><?xml version="1.0" encoding="utf-8"?>
<ds:datastoreItem xmlns:ds="http://schemas.openxmlformats.org/officeDocument/2006/customXml" ds:itemID="{F776BA37-3B21-42E2-9AD8-6C71CE4A4BF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Breedbeeld</PresentationFormat>
  <Paragraphs>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Geen les, naar Rotterdam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Geen les, naar Rotterdam</dc:title>
  <dc:creator>Pascalle Cup</dc:creator>
  <cp:lastModifiedBy>Pascalle Cup</cp:lastModifiedBy>
  <cp:revision>1</cp:revision>
  <dcterms:created xsi:type="dcterms:W3CDTF">2023-03-28T09:09:52Z</dcterms:created>
  <dcterms:modified xsi:type="dcterms:W3CDTF">2023-03-28T09:10:19Z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</Properties>
</file>